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207E69B-4E04-4E1F-870E-B3F3C3E55E3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Work1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1ECA853-D526-4D57-9895-C6E48D8B26A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8.12.2024 17:51:58 GMT+3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mployment Rate" id="10" name="slide10">
            <a:extLst>
              <a:ext uri="{FF2B5EF4-FFF2-40B4-BE49-F238E27FC236}">
                <a16:creationId xmlns:a16="http://schemas.microsoft.com/office/drawing/2014/main" id="{3A2453CB-9EF1-4211-83C9-AE5719E267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6212"/>
            <a:ext cx="98774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s price Sales" id="11" name="slide11">
            <a:extLst>
              <a:ext uri="{FF2B5EF4-FFF2-40B4-BE49-F238E27FC236}">
                <a16:creationId xmlns:a16="http://schemas.microsoft.com/office/drawing/2014/main" id="{C91B2B53-AB49-460B-AC1F-9EF8C9FE39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76200"/>
            <a:ext cx="98774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s/Sales" id="12" name="slide12">
            <a:extLst>
              <a:ext uri="{FF2B5EF4-FFF2-40B4-BE49-F238E27FC236}">
                <a16:creationId xmlns:a16="http://schemas.microsoft.com/office/drawing/2014/main" id="{EBF9A20F-538C-4EEC-BD2D-17254F5352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5250"/>
            <a:ext cx="571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line" id="13" name="slide13">
            <a:extLst>
              <a:ext uri="{FF2B5EF4-FFF2-40B4-BE49-F238E27FC236}">
                <a16:creationId xmlns:a16="http://schemas.microsoft.com/office/drawing/2014/main" id="{F55BA227-D1FB-465E-BCD3-A470EAD8C7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19100"/>
            <a:ext cx="6134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line Pie" id="14" name="slide14">
            <a:extLst>
              <a:ext uri="{FF2B5EF4-FFF2-40B4-BE49-F238E27FC236}">
                <a16:creationId xmlns:a16="http://schemas.microsoft.com/office/drawing/2014/main" id="{D45B15AA-E0CC-478D-BE93-8D649A0ACE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19100"/>
            <a:ext cx="9867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dp and gas price" id="15" name="slide15">
            <a:extLst>
              <a:ext uri="{FF2B5EF4-FFF2-40B4-BE49-F238E27FC236}">
                <a16:creationId xmlns:a16="http://schemas.microsoft.com/office/drawing/2014/main" id="{A9A755B6-CE71-4DE5-A213-17112DB1CE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2" y="257175"/>
            <a:ext cx="70008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mp by country" id="16" name="slide16">
            <a:extLst>
              <a:ext uri="{FF2B5EF4-FFF2-40B4-BE49-F238E27FC236}">
                <a16:creationId xmlns:a16="http://schemas.microsoft.com/office/drawing/2014/main" id="{AA6A94EF-2CCA-4C16-A4D7-86EB0F0EB7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033462"/>
            <a:ext cx="99631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DP Country" id="17" name="slide17">
            <a:extLst>
              <a:ext uri="{FF2B5EF4-FFF2-40B4-BE49-F238E27FC236}">
                <a16:creationId xmlns:a16="http://schemas.microsoft.com/office/drawing/2014/main" id="{4876624D-E098-41CF-9FBD-3FA9BEED5C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500062"/>
            <a:ext cx="10629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mp Country Table" id="18" name="slide18">
            <a:extLst>
              <a:ext uri="{FF2B5EF4-FFF2-40B4-BE49-F238E27FC236}">
                <a16:creationId xmlns:a16="http://schemas.microsoft.com/office/drawing/2014/main" id="{C152766C-AFFD-4996-BCDA-CB544E0478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833437"/>
            <a:ext cx="13525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mp Country Chart" id="19" name="slide19">
            <a:extLst>
              <a:ext uri="{FF2B5EF4-FFF2-40B4-BE49-F238E27FC236}">
                <a16:creationId xmlns:a16="http://schemas.microsoft.com/office/drawing/2014/main" id="{E905A3D9-3D1D-4529-A0D8-E6FDD6D136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338137"/>
            <a:ext cx="78390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ountry" id="2" name="slide2">
            <a:extLst>
              <a:ext uri="{FF2B5EF4-FFF2-40B4-BE49-F238E27FC236}">
                <a16:creationId xmlns:a16="http://schemas.microsoft.com/office/drawing/2014/main" id="{91429E39-F94C-4C6A-B96E-D1795CD11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38137"/>
            <a:ext cx="93726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2 Emissions and urbanization" id="20" name="slide20">
            <a:extLst>
              <a:ext uri="{FF2B5EF4-FFF2-40B4-BE49-F238E27FC236}">
                <a16:creationId xmlns:a16="http://schemas.microsoft.com/office/drawing/2014/main" id="{E2096792-85AF-4618-9C4C-14D96029B1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s Price Sales Volume" id="21" name="slide21">
            <a:extLst>
              <a:ext uri="{FF2B5EF4-FFF2-40B4-BE49-F238E27FC236}">
                <a16:creationId xmlns:a16="http://schemas.microsoft.com/office/drawing/2014/main" id="{20865865-5C25-4DDF-84C7-2DCE6E79879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ability by Product Line" id="22" name="slide22">
            <a:extLst>
              <a:ext uri="{FF2B5EF4-FFF2-40B4-BE49-F238E27FC236}">
                <a16:creationId xmlns:a16="http://schemas.microsoft.com/office/drawing/2014/main" id="{6A9A02FC-1161-4B89-9404-C5101C90C12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and Economic Factors" id="23" name="slide23">
            <a:extLst>
              <a:ext uri="{FF2B5EF4-FFF2-40B4-BE49-F238E27FC236}">
                <a16:creationId xmlns:a16="http://schemas.microsoft.com/office/drawing/2014/main" id="{7AF735D7-C6A2-4756-85EB-74481F1168D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x correlate gdp and unemp" id="24" name="slide24">
            <a:extLst>
              <a:ext uri="{FF2B5EF4-FFF2-40B4-BE49-F238E27FC236}">
                <a16:creationId xmlns:a16="http://schemas.microsoft.com/office/drawing/2014/main" id="{3ECB0DC7-B0B5-4A0A-900A-001DDED9CC6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x revenue" id="25" name="slide25">
            <a:extLst>
              <a:ext uri="{FF2B5EF4-FFF2-40B4-BE49-F238E27FC236}">
                <a16:creationId xmlns:a16="http://schemas.microsoft.com/office/drawing/2014/main" id="{69B77A86-4773-4E9F-A200-06A22A742E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628650"/>
            <a:ext cx="13525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line Country" id="3" name="slide3">
            <a:extLst>
              <a:ext uri="{FF2B5EF4-FFF2-40B4-BE49-F238E27FC236}">
                <a16:creationId xmlns:a16="http://schemas.microsoft.com/office/drawing/2014/main" id="{36958ED4-E94E-4011-A514-B6B84715E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842962"/>
            <a:ext cx="62103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QuantityOrdered" id="4" name="slide4">
            <a:extLst>
              <a:ext uri="{FF2B5EF4-FFF2-40B4-BE49-F238E27FC236}">
                <a16:creationId xmlns:a16="http://schemas.microsoft.com/office/drawing/2014/main" id="{5F6F5EF5-BF4B-4D17-8225-6A98C1379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04" y="0"/>
            <a:ext cx="2277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s Price Map" id="5" name="slide5">
            <a:extLst>
              <a:ext uri="{FF2B5EF4-FFF2-40B4-BE49-F238E27FC236}">
                <a16:creationId xmlns:a16="http://schemas.microsoft.com/office/drawing/2014/main" id="{E6AA5091-4606-4170-B041-167BC2CF2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57175"/>
            <a:ext cx="9877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x Rates" id="6" name="slide6">
            <a:extLst>
              <a:ext uri="{FF2B5EF4-FFF2-40B4-BE49-F238E27FC236}">
                <a16:creationId xmlns:a16="http://schemas.microsoft.com/office/drawing/2014/main" id="{B9D7FB37-34E0-497E-AA47-6EB1D9914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78"/>
            <a:ext cx="12192000" cy="21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co2-emission" id="7" name="slide7">
            <a:extLst>
              <a:ext uri="{FF2B5EF4-FFF2-40B4-BE49-F238E27FC236}">
                <a16:creationId xmlns:a16="http://schemas.microsoft.com/office/drawing/2014/main" id="{F1157B40-F4B7-4713-BFCC-DCDC6E642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00050"/>
            <a:ext cx="98679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Population" id="8" name="slide8">
            <a:extLst>
              <a:ext uri="{FF2B5EF4-FFF2-40B4-BE49-F238E27FC236}">
                <a16:creationId xmlns:a16="http://schemas.microsoft.com/office/drawing/2014/main" id="{3CB33B95-A1E1-4E14-812A-E447B3C28C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57175"/>
            <a:ext cx="9877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th Rate" id="9" name="slide9">
            <a:extLst>
              <a:ext uri="{FF2B5EF4-FFF2-40B4-BE49-F238E27FC236}">
                <a16:creationId xmlns:a16="http://schemas.microsoft.com/office/drawing/2014/main" id="{A15BBDB3-6709-47C5-8D7C-510242340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10" y="0"/>
            <a:ext cx="1817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2024-12-08T14:52:16Z</dcterms:created>
  <dcterms:modified xsi:type="dcterms:W3CDTF">2024-12-08T14:52:16Z</dcterms:modified>
</cp:coreProperties>
</file>